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7" r:id="rId4"/>
    <p:sldId id="259" r:id="rId5"/>
    <p:sldId id="260" r:id="rId6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1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9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2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1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5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4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2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8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AB975-F60B-4869-82ED-C5C9EB7B29E1}" type="datetimeFigureOut">
              <a:rPr lang="en-US" smtClean="0"/>
              <a:t>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88BE3-5015-4ECC-B5AE-64058CADA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0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772"/>
            <a:ext cx="6858000" cy="88444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914400"/>
            <a:ext cx="6915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3</a:t>
            </a:r>
            <a:br>
              <a:rPr lang="en-US" sz="2800" b="1" dirty="0" smtClean="0">
                <a:solidFill>
                  <a:srgbClr val="00B050"/>
                </a:solidFill>
              </a:rPr>
            </a:br>
            <a:r>
              <a:rPr lang="en-US" sz="1200" b="1" dirty="0" smtClean="0">
                <a:solidFill>
                  <a:srgbClr val="00B050"/>
                </a:solidFill>
              </a:rPr>
              <a:t>1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1200" b="1" dirty="0" smtClean="0">
                <a:solidFill>
                  <a:srgbClr val="00B050"/>
                </a:solidFill>
              </a:rPr>
              <a:t>each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1425714"/>
            <a:ext cx="53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3 </a:t>
            </a:r>
            <a:r>
              <a:rPr lang="en-US" sz="1200" b="1" dirty="0" smtClean="0">
                <a:solidFill>
                  <a:srgbClr val="00B050"/>
                </a:solidFill>
              </a:rPr>
              <a:t>each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6083" y="2286000"/>
            <a:ext cx="539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3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2589" y="8309145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Michael S. Schneider</a:t>
            </a:r>
          </a:p>
          <a:p>
            <a:pPr algn="ctr"/>
            <a:r>
              <a:rPr lang="en-US" dirty="0" smtClean="0"/>
              <a:t>www.constructingtheuniverse.com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0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539"/>
            <a:ext cx="6858000" cy="88069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798" y="1480810"/>
            <a:ext cx="53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3 </a:t>
            </a:r>
            <a:r>
              <a:rPr lang="en-US" sz="1200" b="1" dirty="0" smtClean="0">
                <a:solidFill>
                  <a:srgbClr val="00B050"/>
                </a:solidFill>
              </a:rPr>
              <a:t>each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3425" y="2667000"/>
            <a:ext cx="53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3 </a:t>
            </a:r>
            <a:r>
              <a:rPr lang="en-US" sz="1200" b="1" dirty="0" smtClean="0">
                <a:solidFill>
                  <a:srgbClr val="00B050"/>
                </a:solidFill>
              </a:rPr>
              <a:t>each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798" y="4572000"/>
            <a:ext cx="685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12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7772400"/>
            <a:ext cx="323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9 for </a:t>
            </a:r>
            <a:r>
              <a:rPr lang="en-US" b="1" dirty="0" err="1" smtClean="0">
                <a:solidFill>
                  <a:srgbClr val="00B050"/>
                </a:solidFill>
              </a:rPr>
              <a:t>heptagram</a:t>
            </a:r>
            <a:r>
              <a:rPr lang="en-US" b="1" dirty="0" smtClean="0">
                <a:solidFill>
                  <a:srgbClr val="00B050"/>
                </a:solidFill>
              </a:rPr>
              <a:t> construction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3 for Accuracy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9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914"/>
            <a:ext cx="6858000" cy="88701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44" y="4267200"/>
            <a:ext cx="4724400" cy="32569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44" y="3048000"/>
            <a:ext cx="4727261" cy="5562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800" y="1219200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Life, Regeneration, Humanness, Excellence, Righteous Authority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6611" y="1126867"/>
            <a:ext cx="53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3 </a:t>
            </a:r>
            <a:r>
              <a:rPr lang="en-US" sz="1200" b="1" dirty="0" smtClean="0">
                <a:solidFill>
                  <a:srgbClr val="00B050"/>
                </a:solidFill>
              </a:rPr>
              <a:t>each</a:t>
            </a:r>
            <a:endParaRPr lang="en-US" sz="1000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47244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12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7772400"/>
            <a:ext cx="3238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4 points for Almond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5 for pentagon constructions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3 for Accuracy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64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4140323" cy="27631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430" y="5638801"/>
            <a:ext cx="4224693" cy="28194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84" y="5638801"/>
            <a:ext cx="5221939" cy="281948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6822" y="5377191"/>
            <a:ext cx="618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15</a:t>
            </a:r>
            <a:endParaRPr lang="en-US" b="1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75"/>
            <a:ext cx="6858000" cy="88582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95400" y="114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 small Golden Rectangle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61" r="7329"/>
          <a:stretch/>
        </p:blipFill>
        <p:spPr>
          <a:xfrm>
            <a:off x="5005086" y="592671"/>
            <a:ext cx="1143965" cy="7349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3000" y="24016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Whole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Large part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9835" y="2384385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Large part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Small part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247786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5400" y="34290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Visual harmony, balance, sense of beauty, focus at the spiral’s eye, etc…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7584" y="1066056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4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4427" y="244594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4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3371" y="3490555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4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1999" y="5105400"/>
            <a:ext cx="3886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4</a:t>
            </a:r>
            <a:r>
              <a:rPr lang="en-US" sz="1400" b="1" dirty="0" smtClean="0">
                <a:solidFill>
                  <a:srgbClr val="00B050"/>
                </a:solidFill>
              </a:rPr>
              <a:t> for Almond, </a:t>
            </a:r>
            <a:r>
              <a:rPr lang="en-US" sz="1400" b="1" dirty="0" smtClean="0">
                <a:solidFill>
                  <a:srgbClr val="FF0000"/>
                </a:solidFill>
              </a:rPr>
              <a:t>5</a:t>
            </a:r>
            <a:r>
              <a:rPr lang="en-US" sz="1400" b="1" dirty="0" smtClean="0">
                <a:solidFill>
                  <a:srgbClr val="00B050"/>
                </a:solidFill>
              </a:rPr>
              <a:t> to construct square, </a:t>
            </a:r>
            <a:r>
              <a:rPr lang="en-US" sz="1400" b="1" dirty="0" smtClean="0">
                <a:solidFill>
                  <a:srgbClr val="FF0000"/>
                </a:solidFill>
              </a:rPr>
              <a:t>2</a:t>
            </a:r>
            <a:r>
              <a:rPr lang="en-US" sz="1400" b="1" dirty="0" smtClean="0">
                <a:solidFill>
                  <a:srgbClr val="00B050"/>
                </a:solidFill>
              </a:rPr>
              <a:t> construct GR, </a:t>
            </a:r>
            <a:r>
              <a:rPr lang="en-US" sz="1400" b="1" dirty="0" smtClean="0">
                <a:solidFill>
                  <a:srgbClr val="FF0000"/>
                </a:solidFill>
              </a:rPr>
              <a:t>4</a:t>
            </a:r>
            <a:r>
              <a:rPr lang="en-US" sz="1400" b="1" dirty="0" smtClean="0">
                <a:solidFill>
                  <a:srgbClr val="00B050"/>
                </a:solidFill>
              </a:rPr>
              <a:t> whirling squares, </a:t>
            </a:r>
            <a:r>
              <a:rPr lang="en-US" sz="1400" b="1" dirty="0" smtClean="0">
                <a:solidFill>
                  <a:srgbClr val="FF0000"/>
                </a:solidFill>
              </a:rPr>
              <a:t>+2</a:t>
            </a:r>
            <a:r>
              <a:rPr lang="en-US" sz="1400" b="1" dirty="0" smtClean="0">
                <a:solidFill>
                  <a:srgbClr val="00B050"/>
                </a:solidFill>
              </a:rPr>
              <a:t> spiral extra credit</a:t>
            </a:r>
            <a:endParaRPr lang="en-US" sz="1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6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66"/>
            <a:ext cx="6858000" cy="8867468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953000" y="1828800"/>
            <a:ext cx="1143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840629" y="1066800"/>
            <a:ext cx="1143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86928" y="2247900"/>
            <a:ext cx="1143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75353" y="2971800"/>
            <a:ext cx="1143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75353" y="3352800"/>
            <a:ext cx="1143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389049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Tetra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0583" y="5943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Octa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2700" y="5943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Dodeca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82128" y="5943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Dodeca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80154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Icosa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80154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Icosa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14600" y="80154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</a:rPr>
              <a:t>Hexa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141106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Equal angles, equal edge lengths, same faces, equal distance from corners to center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141106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4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652" y="3721217"/>
            <a:ext cx="5391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3 </a:t>
            </a:r>
            <a:r>
              <a:rPr lang="en-US" sz="1200" b="1" dirty="0" smtClean="0">
                <a:solidFill>
                  <a:srgbClr val="00B050"/>
                </a:solidFill>
              </a:rPr>
              <a:t>each</a:t>
            </a:r>
            <a:endParaRPr lang="en-US" sz="1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126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</dc:creator>
  <cp:lastModifiedBy>Michael</cp:lastModifiedBy>
  <cp:revision>33</cp:revision>
  <dcterms:created xsi:type="dcterms:W3CDTF">2015-05-03T14:22:32Z</dcterms:created>
  <dcterms:modified xsi:type="dcterms:W3CDTF">2022-01-16T02:08:51Z</dcterms:modified>
</cp:coreProperties>
</file>